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0" r:id="rId16"/>
    <p:sldId id="271" r:id="rId17"/>
    <p:sldId id="277" r:id="rId18"/>
    <p:sldId id="278" r:id="rId19"/>
    <p:sldId id="27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136E632-36E0-4944-8CD0-2F49DE94A8C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E0A28B-27FE-4DBF-BC52-1814761DE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0000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3"/>
            <a:ext cx="7743852" cy="274321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Дополнительная образовательная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Программа по  разделу 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«Театрализованная деятельность» 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Разработали :</a:t>
            </a:r>
          </a:p>
          <a:p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Данилова.Н.И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Кузнецова.Т.В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Мухутдинова.Е.Ю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Корниенко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А.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Баталова Е.В.</a:t>
            </a: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реализация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 связей по разделам: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«Речевое развитие»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детей развивается четкая, ясная дикция, ведется работа над развитием артикуляционного аппарата с использованием скороговорок,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643314"/>
            <a:ext cx="4071966" cy="2928958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43513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2. Художественно – эстетическое: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Музыкальное воспитание», где дети учатся слышать в музыке разное эмоциональное состояние и передавать его движениями, жестами, мимикой; слушают музыку к очередному спектаклю, отмечая разнохарактерное ее содержание, дающее возможность более полно оценить и понять характер героя, его образ.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«Изобразительная деятельность», где дети знакомятся с иллюстрациями, близкими по содержанию сюжету спектакля, учатся рисовать разными материалами по сюжету спектакля или отдельных его персонажей.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«Ритмика», где дети учатся через танцевальные движения передавать образ какого-либо героя, его характер, настроение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3" name="Рисунок 2" descr="DSCN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143380"/>
            <a:ext cx="3452837" cy="2357454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857224" y="428604"/>
            <a:ext cx="6929486" cy="2616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3.«Познавательное»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знакомятся с литературными произведениями, которые лягут в основу предстоящей постановки спектакля и других форм организации театрализованной деятельности (занятий по театрализованной деятельности,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 на других занятиях, праздниках и развлечениях, в повседневной жизни, самостоятельной театральной деятельности детей).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DSCN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214684"/>
            <a:ext cx="4429156" cy="3143273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28596" y="714356"/>
            <a:ext cx="7215238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4.   «Социально-коммуникативная»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 знакомятся с явлениями общественной жизни, предметами ближайшего окружения, природными явлениями, что послужит материалом, входящим в содержание театрализованных игр и упражнений.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SCN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571743"/>
            <a:ext cx="5143536" cy="3643339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Взаимодействие с родителями и специалистами: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Работа кружка проходит более эффективно и результативно при участии специалистов ДОУ.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Родители оказывают помощь в изготовлении атрибутов, костюмов к праздникам; участвуют в качестве персонажей.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Беседы с родителями, их участие в работе кружка помогают и дома закреплять знания и навыки, полученные детьми на занятиях и, тем самым, достичь желаемых нами результатов.</a:t>
            </a:r>
          </a:p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5286388"/>
            <a:ext cx="2714644" cy="1571612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Дети овладевают навыками выразительной речи, правилами поведения, этикета общения со сверстниками и взрослыми.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Проявляют интерес, желание к театральному искусству.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Умеют передавать различные чувства, используя мимику, жест, интонацию.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Самостоятельно исполняют и передают образы сказочных персонажей.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Дети стараются уверенно чувствовать себя во время выступлений.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среда ДОУ дополнилась разными видами театров, пособиями, рисунками, картотеками творческих игр.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Установлен тесный контакт с родителями.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ПРЕДПОЛАГАЕМЫЕ РЕЗУЛЬТАТЫ: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2 младшая  группа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Пытаются действовать согласованно.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Запоминают заданные позы.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Запоминают и описывают внешний вид игрушки.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Знают 4-6 артикуляционных упражнений.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Умеют делать длинный выдох при незаметном коротком вздохе.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Умеют произносить однострочные скороговорки   в разных темпах.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Умеют произносить скороговорку с разными интонациями.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928803"/>
            <a:ext cx="65722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Средняя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Умеют действовать согласованно.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Умеют снимать напряжение с отдельных групп мышц.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Запоминают заданные позы.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Запоминают и описывают внешний вид любого ребенка.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5-8 артикуляционных упражнений.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Умеют делать длинный выдох при незаметном коротком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вздохе.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Умеют произносить скороговорки в разных темпах.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Умеют произносить скороговорку с разными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интонациями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Умеют строить простейший диалог.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Умеют составлять предложения с заданными словами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7572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Старшая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действовать согласованно, включаясь одновременно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последовательно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Запоминать заданные позы.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Запоминать и описывать внешний вид любого ребенка.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7—9 артикуляционных упражнений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произносить скороговорки в разных темпах, шепотом и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беззвучно.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произносить одну и ту же фразу или скороговорку с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разными интонациями.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выразительно прочитать наизусть диалогический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стихотворный текст, правильно и четко произнося слова с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нужными интонациями.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составлять предложения с заданными словами.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строить простейший диалог.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сочинять этюды по сказкам.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7572428" cy="559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Подготовительная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создавать пластические импровизации под музыку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разного характера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сцене выполнять свободно и естественно простейшие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действия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Уметь сочинить индивидуальный или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этюд на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заданную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комплексом артикуляционной гимнастики.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и четко произносить в разных темпах 8—10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скорогогорок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произносить одну и ту же фразу или скороговорку с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разными интонациями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Уметь прочитать наизусть стихотворный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произнося слова и расставляя логические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ударения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строить диалог с партнером на заданную тему.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подобрать рифму к заданному слову.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сочинить рассказ от имени героя.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составлять диалог между сказочными героями.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наизусть 7—10 стихотворений русских и зарубежных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89000"/>
            <a:ext cx="7143800" cy="575471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Спасибо за внимание!</a:t>
            </a:r>
            <a:endParaRPr lang="ru-RU" dirty="0"/>
          </a:p>
        </p:txBody>
      </p:sp>
      <p:pic>
        <p:nvPicPr>
          <p:cNvPr id="1026" name="Picture 2" descr="C:\Documents and Settings\Admin\Рабочий стол\театр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753936">
            <a:off x="1735777" y="2040851"/>
            <a:ext cx="4871654" cy="42220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Актуальность программы: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Одной из важных проблем, распространенных в нашем обществе среди молодежи — это ограниченность кругозора. Они стали сильно зависимы от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занимаясь компьютерными играми , отдаляясь от реального мира с его многообразием. Кроме того, у молодых людей много комплексов. Они безынициативны, несамостоятельны, малообщительны, скованны, стеснительны вне виртуального мира. Чтобы преодолеть эти проблемы, нужно еще дошкольном возрасте пробудить в детях  интерес к окружающему, развить самостоятельность, общительность, творческий потенциал, помочь преодолеть стеснительность, скованность. А самой благодатной почвой для этого является театр. Театр-та же игра, а именно игровая деятельность преобладает в дошкольном возрасте.  В театре ребенок раскрывает все свои возможности, он чувствует себя не самим собой, а тем героем, которого играет. Поэтому у него пропадает стеснительность, скованность движений, исчезают все комплексы, которые у него есть.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Направленность программы: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Данная программа направлена на воспитание творческого человека в процессе театральной деятельности, развитие у него самостоятельности, активности, инициативы в процессе овладения навыками театральной деятельности, а также в других видах деятельности: коммуникативной, художественно-эстетической, познавательной.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71876"/>
            <a:ext cx="5715040" cy="3071834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Новизна программы: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Данная программа направлена на развитие у детей самостоятельности в художественном творчестве, активности. Наша задача научить детей самому придумывать игры, сказки, рассказы, сценарии, по-своему передавать сценический образ. Не копировать чужое, а самому создавать, фантазировать.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Программа охватывает, кроме театральной и другие виды деятельности: познавательную, художественно-эстетическую, коммуникативную. Важно научить ребенка думать, размышлять, не бояться высказывать собственное мнение, отличное от мнения других.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3920">
            <a:off x="4292796" y="4468477"/>
            <a:ext cx="3254823" cy="20315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программы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средствами театрального искусства, формирование у детей интереса к театрализованной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786058"/>
            <a:ext cx="6143668" cy="3643338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детей, участвующих в театрализованной деятельности, а также поэтапного освоения детьми различных видов творчества по возрастным группам.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Создать условия для совместной театрализованной деятельности детей и взрослых (постановка совместных спектаклей с участием детей, родителей, сотрудников ДОУ, организация выступлений детей старших групп перед младшими и пр.).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Обучить детей приемам манипуляции в кукольных театрах различных видов.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Совершенствовать артистические навыки детей в плане переживания и воплощения образа, а также их исполнительские умения.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Ознакомить детей всех возрастных групп с различными видами театров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Приобщить детей к театральной культуре, обогатить их театральный опыт: знания детей о театре, его истории, устройстве, театральных профессиях, костюмах, атрибутах, театральной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терминологии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группы: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Развивать у детей интонационную выразительность речи.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Развивать умение чувствовать характер литературного произведения.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Развивать у детей выразительность жестов, мимики.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Развивать умение различать жанры: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сказка, рассказ, выделять положительные и отрицательные качества персонажей.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Развивать умение оценивать поступки героев, ситуации, чувствовать юмор.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Развивать умение детей принимать участие в инсценировках по сюжетам знакомых художественных произведений.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 Поощрять инициативу, творчество.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8. Развивать умение чисто и  чётко проговаривать все звуки; согласовывать слова в предложениях. 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  Театрализованные игры.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2.  Занятия в театральном кружке.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3.  Рассказы воспитателя о театре.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  Организация спектаклей.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5.  Беседы-диалоги.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6.  Изготовление и ремонт атрибутов и пособий к спектаклям.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7.  Чтение литературы.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8.  Оформление альбома о театре.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9.  Показ представлений.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497653"/>
            <a:ext cx="3071834" cy="2146056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1298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Дополнительная образовательная Программа по  разделу : «Театрализованная деятельность» .  </vt:lpstr>
      <vt:lpstr>Слайд 2</vt:lpstr>
      <vt:lpstr>   Актуальность программы: </vt:lpstr>
      <vt:lpstr>Направленность программы:  </vt:lpstr>
      <vt:lpstr>Новизна программы:  </vt:lpstr>
      <vt:lpstr>Цель программы  </vt:lpstr>
      <vt:lpstr>Задачи программы</vt:lpstr>
      <vt:lpstr>Задачи группы: </vt:lpstr>
      <vt:lpstr>Формы работы. </vt:lpstr>
      <vt:lpstr> реализация межпредметных             связей по разделам: </vt:lpstr>
      <vt:lpstr>Слайд 11</vt:lpstr>
      <vt:lpstr>Слайд 12</vt:lpstr>
      <vt:lpstr>Слайд 13</vt:lpstr>
      <vt:lpstr>Взаимодействие с родителями и специалистами:  </vt:lpstr>
      <vt:lpstr>Ожидаемые результаты:  </vt:lpstr>
      <vt:lpstr>ПРЕДПОЛАГАЕМЫЕ РЕЗУЛЬТАТЫ: </vt:lpstr>
      <vt:lpstr>Планируемые результаты:</vt:lpstr>
      <vt:lpstr>Планируемые результаты:</vt:lpstr>
      <vt:lpstr>Планируемые результаты:</vt:lpstr>
      <vt:lpstr> 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по  разделу : «Театрализованная деятельность» .  </dc:title>
  <dc:creator>Admin</dc:creator>
  <cp:lastModifiedBy>Admin</cp:lastModifiedBy>
  <cp:revision>16</cp:revision>
  <dcterms:created xsi:type="dcterms:W3CDTF">2018-03-30T02:33:49Z</dcterms:created>
  <dcterms:modified xsi:type="dcterms:W3CDTF">2018-04-19T02:19:49Z</dcterms:modified>
</cp:coreProperties>
</file>